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3" r:id="rId2"/>
    <p:sldId id="296" r:id="rId3"/>
    <p:sldId id="298" r:id="rId4"/>
    <p:sldId id="300" r:id="rId5"/>
    <p:sldId id="299" r:id="rId6"/>
    <p:sldId id="297" r:id="rId7"/>
    <p:sldId id="304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-193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98DFC-6DD9-AD4A-90F2-847968053174}" type="datetimeFigureOut">
              <a:rPr lang="en-US" smtClean="0"/>
              <a:t>2016-03-24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4240-AD0A-E34B-8757-B5614CA0C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74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98DFC-6DD9-AD4A-90F2-847968053174}" type="datetimeFigureOut">
              <a:rPr lang="en-US" smtClean="0"/>
              <a:t>2016-03-24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4240-AD0A-E34B-8757-B5614CA0C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899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98DFC-6DD9-AD4A-90F2-847968053174}" type="datetimeFigureOut">
              <a:rPr lang="en-US" smtClean="0"/>
              <a:t>2016-03-24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4240-AD0A-E34B-8757-B5614CA0C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207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98DFC-6DD9-AD4A-90F2-847968053174}" type="datetimeFigureOut">
              <a:rPr lang="en-US" smtClean="0"/>
              <a:t>2016-03-24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4240-AD0A-E34B-8757-B5614CA0C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58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98DFC-6DD9-AD4A-90F2-847968053174}" type="datetimeFigureOut">
              <a:rPr lang="en-US" smtClean="0"/>
              <a:t>2016-03-24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4240-AD0A-E34B-8757-B5614CA0C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49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98DFC-6DD9-AD4A-90F2-847968053174}" type="datetimeFigureOut">
              <a:rPr lang="en-US" smtClean="0"/>
              <a:t>2016-03-24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4240-AD0A-E34B-8757-B5614CA0C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639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98DFC-6DD9-AD4A-90F2-847968053174}" type="datetimeFigureOut">
              <a:rPr lang="en-US" smtClean="0"/>
              <a:t>2016-03-24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4240-AD0A-E34B-8757-B5614CA0C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338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98DFC-6DD9-AD4A-90F2-847968053174}" type="datetimeFigureOut">
              <a:rPr lang="en-US" smtClean="0"/>
              <a:t>2016-03-24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4240-AD0A-E34B-8757-B5614CA0C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18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98DFC-6DD9-AD4A-90F2-847968053174}" type="datetimeFigureOut">
              <a:rPr lang="en-US" smtClean="0"/>
              <a:t>2016-03-24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4240-AD0A-E34B-8757-B5614CA0C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52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98DFC-6DD9-AD4A-90F2-847968053174}" type="datetimeFigureOut">
              <a:rPr lang="en-US" smtClean="0"/>
              <a:t>2016-03-24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4240-AD0A-E34B-8757-B5614CA0C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533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98DFC-6DD9-AD4A-90F2-847968053174}" type="datetimeFigureOut">
              <a:rPr lang="en-US" smtClean="0"/>
              <a:t>2016-03-24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44240-AD0A-E34B-8757-B5614CA0C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35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98DFC-6DD9-AD4A-90F2-847968053174}" type="datetimeFigureOut">
              <a:rPr lang="en-US" smtClean="0"/>
              <a:t>2016-03-24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44240-AD0A-E34B-8757-B5614CA0C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9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0069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18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0068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82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0068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82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erusalemmtoliveschurchofallnationsro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82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0068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82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0068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82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0068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92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8764</TotalTime>
  <Words>0</Words>
  <Application>Microsoft Macintosh PowerPoint</Application>
  <PresentationFormat>On-screen Show (4:3)</PresentationFormat>
  <Paragraphs>0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Baxter</dc:creator>
  <cp:lastModifiedBy>Martin Baxter</cp:lastModifiedBy>
  <cp:revision>88</cp:revision>
  <dcterms:created xsi:type="dcterms:W3CDTF">2013-10-04T22:54:45Z</dcterms:created>
  <dcterms:modified xsi:type="dcterms:W3CDTF">2016-03-24T21:21:43Z</dcterms:modified>
</cp:coreProperties>
</file>